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3059938" cy="1980057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paper front — replace the sample text; keep the fonts Fraunces / Geist / Geist Mono (in the kit's fonts folder).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paper back — no editing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ink front — replace the sample text; keep the fonts Fraunces / Geist / Geist Mono (in the kit's fonts folder).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ink back — no editing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seal front — replace the sample text; keep the fonts Fraunces / Geist / Geist Mono (in the kit's fonts folder).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seal back — no editing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intl-fro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59938" cy="19800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5900" y="1233297"/>
            <a:ext cx="228600" cy="10160"/>
          </a:xfrm>
          <a:prstGeom prst="rect">
            <a:avLst/>
          </a:prstGeom>
          <a:solidFill>
            <a:srgbClr val="C83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Name"/>
          <p:cNvSpPr txBox="1"/>
          <p:nvPr/>
        </p:nvSpPr>
        <p:spPr>
          <a:xfrm>
            <a:off x="215900" y="809815"/>
            <a:ext cx="2120138" cy="272415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1650" b="0">
                <a:solidFill>
                  <a:srgbClr val="1A1712"/>
                </a:solidFill>
                <a:latin typeface="Fraunces 144pt SemiBold"/>
              </a:rPr>
              <a:t>Your Name</a:t>
            </a:r>
          </a:p>
        </p:txBody>
      </p:sp>
      <p:sp>
        <p:nvSpPr>
          <p:cNvPr id="5" name="Title"/>
          <p:cNvSpPr txBox="1"/>
          <p:nvPr/>
        </p:nvSpPr>
        <p:spPr>
          <a:xfrm>
            <a:off x="215900" y="1082243"/>
            <a:ext cx="2120138" cy="9575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580" b="0" spc="110">
                <a:solidFill>
                  <a:srgbClr val="C8372D"/>
                </a:solidFill>
                <a:latin typeface="Geist Mono Medium"/>
              </a:rPr>
              <a:t>SENIOR CONSULTANT</a:t>
            </a:r>
          </a:p>
        </p:txBody>
      </p:sp>
      <p:sp>
        <p:nvSpPr>
          <p:cNvPr id="6" name="Email"/>
          <p:cNvSpPr txBox="1"/>
          <p:nvPr/>
        </p:nvSpPr>
        <p:spPr>
          <a:xfrm>
            <a:off x="215900" y="135854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1A1712"/>
                </a:solidFill>
                <a:latin typeface="Geist"/>
              </a:rPr>
              <a:t>name@kaitu.org</a:t>
            </a:r>
          </a:p>
        </p:txBody>
      </p:sp>
      <p:sp>
        <p:nvSpPr>
          <p:cNvPr id="7" name="Phone"/>
          <p:cNvSpPr txBox="1"/>
          <p:nvPr/>
        </p:nvSpPr>
        <p:spPr>
          <a:xfrm>
            <a:off x="215900" y="146776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1A1712"/>
                </a:solidFill>
                <a:latin typeface="Geist"/>
              </a:rPr>
              <a:t>+1 000 000 0000</a:t>
            </a:r>
          </a:p>
        </p:txBody>
      </p:sp>
      <p:sp>
        <p:nvSpPr>
          <p:cNvPr id="8" name="Website"/>
          <p:cNvSpPr txBox="1"/>
          <p:nvPr/>
        </p:nvSpPr>
        <p:spPr>
          <a:xfrm>
            <a:off x="215900" y="157698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6E665A"/>
                </a:solidFill>
                <a:latin typeface="Geist"/>
              </a:rPr>
              <a:t>kaitu.org</a:t>
            </a:r>
          </a:p>
        </p:txBody>
      </p:sp>
      <p:sp>
        <p:nvSpPr>
          <p:cNvPr id="9" name="Address"/>
          <p:cNvSpPr txBox="1"/>
          <p:nvPr/>
        </p:nvSpPr>
        <p:spPr>
          <a:xfrm>
            <a:off x="215900" y="168620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6E665A"/>
                </a:solidFill>
                <a:latin typeface="Geist"/>
              </a:rPr>
              <a:t>City, Country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intl-b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59938" cy="19800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nk-intl-fro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59938" cy="19800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5900" y="1233297"/>
            <a:ext cx="228600" cy="10160"/>
          </a:xfrm>
          <a:prstGeom prst="rect">
            <a:avLst/>
          </a:prstGeom>
          <a:solidFill>
            <a:srgbClr val="E56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Name"/>
          <p:cNvSpPr txBox="1"/>
          <p:nvPr/>
        </p:nvSpPr>
        <p:spPr>
          <a:xfrm>
            <a:off x="215900" y="809815"/>
            <a:ext cx="2120138" cy="272415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1650" b="0">
                <a:solidFill>
                  <a:srgbClr val="F4EEE3"/>
                </a:solidFill>
                <a:latin typeface="Fraunces 144pt SemiBold"/>
              </a:rPr>
              <a:t>Your Name</a:t>
            </a:r>
          </a:p>
        </p:txBody>
      </p:sp>
      <p:sp>
        <p:nvSpPr>
          <p:cNvPr id="5" name="Title"/>
          <p:cNvSpPr txBox="1"/>
          <p:nvPr/>
        </p:nvSpPr>
        <p:spPr>
          <a:xfrm>
            <a:off x="215900" y="1082243"/>
            <a:ext cx="2120138" cy="9575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580" b="0" spc="110">
                <a:solidFill>
                  <a:srgbClr val="E5604F"/>
                </a:solidFill>
                <a:latin typeface="Geist Mono Medium"/>
              </a:rPr>
              <a:t>SENIOR CONSULTANT</a:t>
            </a:r>
          </a:p>
        </p:txBody>
      </p:sp>
      <p:sp>
        <p:nvSpPr>
          <p:cNvPr id="6" name="Email"/>
          <p:cNvSpPr txBox="1"/>
          <p:nvPr/>
        </p:nvSpPr>
        <p:spPr>
          <a:xfrm>
            <a:off x="215900" y="135854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4EEE3"/>
                </a:solidFill>
                <a:latin typeface="Geist"/>
              </a:rPr>
              <a:t>name@kaitu.org</a:t>
            </a:r>
          </a:p>
        </p:txBody>
      </p:sp>
      <p:sp>
        <p:nvSpPr>
          <p:cNvPr id="7" name="Phone"/>
          <p:cNvSpPr txBox="1"/>
          <p:nvPr/>
        </p:nvSpPr>
        <p:spPr>
          <a:xfrm>
            <a:off x="215900" y="146776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4EEE3"/>
                </a:solidFill>
                <a:latin typeface="Geist"/>
              </a:rPr>
              <a:t>+1 000 000 0000</a:t>
            </a:r>
          </a:p>
        </p:txBody>
      </p:sp>
      <p:sp>
        <p:nvSpPr>
          <p:cNvPr id="8" name="Website"/>
          <p:cNvSpPr txBox="1"/>
          <p:nvPr/>
        </p:nvSpPr>
        <p:spPr>
          <a:xfrm>
            <a:off x="215900" y="157698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B8AE9E"/>
                </a:solidFill>
                <a:latin typeface="Geist"/>
              </a:rPr>
              <a:t>kaitu.org</a:t>
            </a:r>
          </a:p>
        </p:txBody>
      </p:sp>
      <p:sp>
        <p:nvSpPr>
          <p:cNvPr id="9" name="Address"/>
          <p:cNvSpPr txBox="1"/>
          <p:nvPr/>
        </p:nvSpPr>
        <p:spPr>
          <a:xfrm>
            <a:off x="215900" y="168620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B8AE9E"/>
                </a:solidFill>
                <a:latin typeface="Geist"/>
              </a:rPr>
              <a:t>City, Country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nk-intl-b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59938" cy="19800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al-intl-fro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59938" cy="19800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5900" y="1233297"/>
            <a:ext cx="228600" cy="10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Name"/>
          <p:cNvSpPr txBox="1"/>
          <p:nvPr/>
        </p:nvSpPr>
        <p:spPr>
          <a:xfrm>
            <a:off x="215900" y="809815"/>
            <a:ext cx="2120138" cy="272415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1650" b="0">
                <a:solidFill>
                  <a:srgbClr val="FFFFFF"/>
                </a:solidFill>
                <a:latin typeface="Fraunces 144pt SemiBold"/>
              </a:rPr>
              <a:t>Your Name</a:t>
            </a:r>
          </a:p>
        </p:txBody>
      </p:sp>
      <p:sp>
        <p:nvSpPr>
          <p:cNvPr id="5" name="Title"/>
          <p:cNvSpPr txBox="1"/>
          <p:nvPr/>
        </p:nvSpPr>
        <p:spPr>
          <a:xfrm>
            <a:off x="215900" y="1082243"/>
            <a:ext cx="2120138" cy="9575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580" b="0" spc="110">
                <a:solidFill>
                  <a:srgbClr val="FFFFFF"/>
                </a:solidFill>
                <a:latin typeface="Geist Mono Medium"/>
              </a:rPr>
              <a:t>SENIOR CONSULTANT</a:t>
            </a:r>
          </a:p>
        </p:txBody>
      </p:sp>
      <p:sp>
        <p:nvSpPr>
          <p:cNvPr id="6" name="Email"/>
          <p:cNvSpPr txBox="1"/>
          <p:nvPr/>
        </p:nvSpPr>
        <p:spPr>
          <a:xfrm>
            <a:off x="215900" y="135854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FFFFF"/>
                </a:solidFill>
                <a:latin typeface="Geist"/>
              </a:rPr>
              <a:t>name@kaitu.org</a:t>
            </a:r>
          </a:p>
        </p:txBody>
      </p:sp>
      <p:sp>
        <p:nvSpPr>
          <p:cNvPr id="7" name="Phone"/>
          <p:cNvSpPr txBox="1"/>
          <p:nvPr/>
        </p:nvSpPr>
        <p:spPr>
          <a:xfrm>
            <a:off x="215900" y="146776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FFFFF"/>
                </a:solidFill>
                <a:latin typeface="Geist"/>
              </a:rPr>
              <a:t>+1 000 000 0000</a:t>
            </a:r>
          </a:p>
        </p:txBody>
      </p:sp>
      <p:sp>
        <p:nvSpPr>
          <p:cNvPr id="8" name="Website"/>
          <p:cNvSpPr txBox="1"/>
          <p:nvPr/>
        </p:nvSpPr>
        <p:spPr>
          <a:xfrm>
            <a:off x="215900" y="157698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7D7D0"/>
                </a:solidFill>
                <a:latin typeface="Geist"/>
              </a:rPr>
              <a:t>kaitu.org</a:t>
            </a:r>
          </a:p>
        </p:txBody>
      </p:sp>
      <p:sp>
        <p:nvSpPr>
          <p:cNvPr id="9" name="Address"/>
          <p:cNvSpPr txBox="1"/>
          <p:nvPr/>
        </p:nvSpPr>
        <p:spPr>
          <a:xfrm>
            <a:off x="215900" y="1686204"/>
            <a:ext cx="2120138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7D7D0"/>
                </a:solidFill>
                <a:latin typeface="Geist"/>
              </a:rPr>
              <a:t>City, Country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al-intl-b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59938" cy="19800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